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3240088" cy="3240088"/>
  <p:notesSz cx="6858000" cy="9144000"/>
  <p:custDataLst>
    <p:tags r:id="rId6"/>
  </p:custDataLst>
  <p:defaultTextStyle>
    <a:defPPr>
      <a:defRPr lang="fr-FR"/>
    </a:defPPr>
    <a:lvl1pPr marL="0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215967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431934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647901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863868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079835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295802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1511769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1727735" algn="l" defTabSz="431934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" userDrawn="1">
          <p15:clr>
            <a:srgbClr val="A4A3A4"/>
          </p15:clr>
        </p15:guide>
        <p15:guide id="2" pos="1020" userDrawn="1">
          <p15:clr>
            <a:srgbClr val="A4A3A4"/>
          </p15:clr>
        </p15:guide>
        <p15:guide id="3" pos="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275"/>
    <a:srgbClr val="C72723"/>
    <a:srgbClr val="3095A4"/>
    <a:srgbClr val="F3F3F3"/>
    <a:srgbClr val="1361A7"/>
    <a:srgbClr val="FFDE59"/>
    <a:srgbClr val="57BBB1"/>
    <a:srgbClr val="116963"/>
    <a:srgbClr val="5AB3B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86322" autoAdjust="0"/>
  </p:normalViewPr>
  <p:slideViewPr>
    <p:cSldViewPr snapToGrid="0">
      <p:cViewPr varScale="1">
        <p:scale>
          <a:sx n="227" d="100"/>
          <a:sy n="227" d="100"/>
        </p:scale>
        <p:origin x="2772" y="186"/>
      </p:cViewPr>
      <p:guideLst>
        <p:guide orient="horz" pos="249"/>
        <p:guide pos="1020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F98FF-5DCD-4954-9141-23551C1EECDE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FD973-2253-4570-A81D-035911C85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80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1pPr>
    <a:lvl2pPr marL="215967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2pPr>
    <a:lvl3pPr marL="431934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3pPr>
    <a:lvl4pPr marL="647901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4pPr>
    <a:lvl5pPr marL="863868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5pPr>
    <a:lvl6pPr marL="1079835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6pPr>
    <a:lvl7pPr marL="1295802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7pPr>
    <a:lvl8pPr marL="1511769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8pPr>
    <a:lvl9pPr marL="1727735" algn="l" defTabSz="431934" rtl="0" eaLnBrk="1" latinLnBrk="0" hangingPunct="1">
      <a:defRPr sz="5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FD973-2253-4570-A81D-035911C85D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57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2FD973-2253-4570-A81D-035911C85D0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58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011" y="530264"/>
            <a:ext cx="2430066" cy="1128031"/>
          </a:xfrm>
        </p:spPr>
        <p:txBody>
          <a:bodyPr anchor="b"/>
          <a:lstStyle>
            <a:lvl1pPr algn="ctr">
              <a:defRPr sz="159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5011" y="1701796"/>
            <a:ext cx="2430066" cy="782271"/>
          </a:xfrm>
        </p:spPr>
        <p:txBody>
          <a:bodyPr/>
          <a:lstStyle>
            <a:lvl1pPr marL="0" indent="0" algn="ctr">
              <a:buNone/>
              <a:defRPr sz="638"/>
            </a:lvl1pPr>
            <a:lvl2pPr marL="121524" indent="0" algn="ctr">
              <a:buNone/>
              <a:defRPr sz="532"/>
            </a:lvl2pPr>
            <a:lvl3pPr marL="243048" indent="0" algn="ctr">
              <a:buNone/>
              <a:defRPr sz="478"/>
            </a:lvl3pPr>
            <a:lvl4pPr marL="364571" indent="0" algn="ctr">
              <a:buNone/>
              <a:defRPr sz="425"/>
            </a:lvl4pPr>
            <a:lvl5pPr marL="486095" indent="0" algn="ctr">
              <a:buNone/>
              <a:defRPr sz="425"/>
            </a:lvl5pPr>
            <a:lvl6pPr marL="607619" indent="0" algn="ctr">
              <a:buNone/>
              <a:defRPr sz="425"/>
            </a:lvl6pPr>
            <a:lvl7pPr marL="729143" indent="0" algn="ctr">
              <a:buNone/>
              <a:defRPr sz="425"/>
            </a:lvl7pPr>
            <a:lvl8pPr marL="850666" indent="0" algn="ctr">
              <a:buNone/>
              <a:defRPr sz="425"/>
            </a:lvl8pPr>
            <a:lvl9pPr marL="972190" indent="0" algn="ctr">
              <a:buNone/>
              <a:defRPr sz="425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44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5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18688" y="172505"/>
            <a:ext cx="698644" cy="27458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2756" y="172505"/>
            <a:ext cx="2055431" cy="27458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7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7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1068" y="807773"/>
            <a:ext cx="2794576" cy="1347786"/>
          </a:xfrm>
        </p:spPr>
        <p:txBody>
          <a:bodyPr anchor="b"/>
          <a:lstStyle>
            <a:lvl1pPr>
              <a:defRPr sz="159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1068" y="2168309"/>
            <a:ext cx="2794576" cy="708769"/>
          </a:xfrm>
        </p:spPr>
        <p:txBody>
          <a:bodyPr/>
          <a:lstStyle>
            <a:lvl1pPr marL="0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1pPr>
            <a:lvl2pPr marL="121524" indent="0">
              <a:buNone/>
              <a:defRPr sz="532">
                <a:solidFill>
                  <a:schemeClr val="tx1">
                    <a:tint val="75000"/>
                  </a:schemeClr>
                </a:solidFill>
              </a:defRPr>
            </a:lvl2pPr>
            <a:lvl3pPr marL="243048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4571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4pPr>
            <a:lvl5pPr marL="486095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5pPr>
            <a:lvl6pPr marL="607619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6pPr>
            <a:lvl7pPr marL="729143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7pPr>
            <a:lvl8pPr marL="850666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8pPr>
            <a:lvl9pPr marL="972190" indent="0">
              <a:buNone/>
              <a:defRPr sz="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8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2756" y="862523"/>
            <a:ext cx="1377037" cy="205580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40295" y="862523"/>
            <a:ext cx="1377037" cy="205580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8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178" y="172505"/>
            <a:ext cx="2794576" cy="62626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3178" y="794272"/>
            <a:ext cx="1370709" cy="389260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524" indent="0">
              <a:buNone/>
              <a:defRPr sz="532" b="1"/>
            </a:lvl2pPr>
            <a:lvl3pPr marL="243048" indent="0">
              <a:buNone/>
              <a:defRPr sz="478" b="1"/>
            </a:lvl3pPr>
            <a:lvl4pPr marL="364571" indent="0">
              <a:buNone/>
              <a:defRPr sz="425" b="1"/>
            </a:lvl4pPr>
            <a:lvl5pPr marL="486095" indent="0">
              <a:buNone/>
              <a:defRPr sz="425" b="1"/>
            </a:lvl5pPr>
            <a:lvl6pPr marL="607619" indent="0">
              <a:buNone/>
              <a:defRPr sz="425" b="1"/>
            </a:lvl6pPr>
            <a:lvl7pPr marL="729143" indent="0">
              <a:buNone/>
              <a:defRPr sz="425" b="1"/>
            </a:lvl7pPr>
            <a:lvl8pPr marL="850666" indent="0">
              <a:buNone/>
              <a:defRPr sz="425" b="1"/>
            </a:lvl8pPr>
            <a:lvl9pPr marL="972190" indent="0">
              <a:buNone/>
              <a:defRPr sz="4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23178" y="1183532"/>
            <a:ext cx="1370709" cy="17407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0295" y="794272"/>
            <a:ext cx="1377459" cy="389260"/>
          </a:xfrm>
        </p:spPr>
        <p:txBody>
          <a:bodyPr anchor="b"/>
          <a:lstStyle>
            <a:lvl1pPr marL="0" indent="0">
              <a:buNone/>
              <a:defRPr sz="638" b="1"/>
            </a:lvl1pPr>
            <a:lvl2pPr marL="121524" indent="0">
              <a:buNone/>
              <a:defRPr sz="532" b="1"/>
            </a:lvl2pPr>
            <a:lvl3pPr marL="243048" indent="0">
              <a:buNone/>
              <a:defRPr sz="478" b="1"/>
            </a:lvl3pPr>
            <a:lvl4pPr marL="364571" indent="0">
              <a:buNone/>
              <a:defRPr sz="425" b="1"/>
            </a:lvl4pPr>
            <a:lvl5pPr marL="486095" indent="0">
              <a:buNone/>
              <a:defRPr sz="425" b="1"/>
            </a:lvl5pPr>
            <a:lvl6pPr marL="607619" indent="0">
              <a:buNone/>
              <a:defRPr sz="425" b="1"/>
            </a:lvl6pPr>
            <a:lvl7pPr marL="729143" indent="0">
              <a:buNone/>
              <a:defRPr sz="425" b="1"/>
            </a:lvl7pPr>
            <a:lvl8pPr marL="850666" indent="0">
              <a:buNone/>
              <a:defRPr sz="425" b="1"/>
            </a:lvl8pPr>
            <a:lvl9pPr marL="972190" indent="0">
              <a:buNone/>
              <a:defRPr sz="425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0295" y="1183532"/>
            <a:ext cx="1377459" cy="17407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22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56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64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178" y="216006"/>
            <a:ext cx="1045013" cy="756021"/>
          </a:xfrm>
        </p:spPr>
        <p:txBody>
          <a:bodyPr anchor="b"/>
          <a:lstStyle>
            <a:lvl1pPr>
              <a:defRPr sz="85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7459" y="466513"/>
            <a:ext cx="1640295" cy="2302563"/>
          </a:xfrm>
        </p:spPr>
        <p:txBody>
          <a:bodyPr/>
          <a:lstStyle>
            <a:lvl1pPr>
              <a:defRPr sz="851"/>
            </a:lvl1pPr>
            <a:lvl2pPr>
              <a:defRPr sz="744"/>
            </a:lvl2pPr>
            <a:lvl3pPr>
              <a:defRPr sz="638"/>
            </a:lvl3pPr>
            <a:lvl4pPr>
              <a:defRPr sz="532"/>
            </a:lvl4pPr>
            <a:lvl5pPr>
              <a:defRPr sz="532"/>
            </a:lvl5pPr>
            <a:lvl6pPr>
              <a:defRPr sz="532"/>
            </a:lvl6pPr>
            <a:lvl7pPr>
              <a:defRPr sz="532"/>
            </a:lvl7pPr>
            <a:lvl8pPr>
              <a:defRPr sz="532"/>
            </a:lvl8pPr>
            <a:lvl9pPr>
              <a:defRPr sz="53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3178" y="972026"/>
            <a:ext cx="1045013" cy="1800799"/>
          </a:xfrm>
        </p:spPr>
        <p:txBody>
          <a:bodyPr/>
          <a:lstStyle>
            <a:lvl1pPr marL="0" indent="0">
              <a:buNone/>
              <a:defRPr sz="425"/>
            </a:lvl1pPr>
            <a:lvl2pPr marL="121524" indent="0">
              <a:buNone/>
              <a:defRPr sz="372"/>
            </a:lvl2pPr>
            <a:lvl3pPr marL="243048" indent="0">
              <a:buNone/>
              <a:defRPr sz="319"/>
            </a:lvl3pPr>
            <a:lvl4pPr marL="364571" indent="0">
              <a:buNone/>
              <a:defRPr sz="266"/>
            </a:lvl4pPr>
            <a:lvl5pPr marL="486095" indent="0">
              <a:buNone/>
              <a:defRPr sz="266"/>
            </a:lvl5pPr>
            <a:lvl6pPr marL="607619" indent="0">
              <a:buNone/>
              <a:defRPr sz="266"/>
            </a:lvl6pPr>
            <a:lvl7pPr marL="729143" indent="0">
              <a:buNone/>
              <a:defRPr sz="266"/>
            </a:lvl7pPr>
            <a:lvl8pPr marL="850666" indent="0">
              <a:buNone/>
              <a:defRPr sz="266"/>
            </a:lvl8pPr>
            <a:lvl9pPr marL="972190" indent="0">
              <a:buNone/>
              <a:defRPr sz="26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36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3178" y="216006"/>
            <a:ext cx="1045013" cy="756021"/>
          </a:xfrm>
        </p:spPr>
        <p:txBody>
          <a:bodyPr anchor="b"/>
          <a:lstStyle>
            <a:lvl1pPr>
              <a:defRPr sz="85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77459" y="466513"/>
            <a:ext cx="1640295" cy="2302563"/>
          </a:xfrm>
        </p:spPr>
        <p:txBody>
          <a:bodyPr/>
          <a:lstStyle>
            <a:lvl1pPr marL="0" indent="0">
              <a:buNone/>
              <a:defRPr sz="851"/>
            </a:lvl1pPr>
            <a:lvl2pPr marL="121524" indent="0">
              <a:buNone/>
              <a:defRPr sz="744"/>
            </a:lvl2pPr>
            <a:lvl3pPr marL="243048" indent="0">
              <a:buNone/>
              <a:defRPr sz="638"/>
            </a:lvl3pPr>
            <a:lvl4pPr marL="364571" indent="0">
              <a:buNone/>
              <a:defRPr sz="532"/>
            </a:lvl4pPr>
            <a:lvl5pPr marL="486095" indent="0">
              <a:buNone/>
              <a:defRPr sz="532"/>
            </a:lvl5pPr>
            <a:lvl6pPr marL="607619" indent="0">
              <a:buNone/>
              <a:defRPr sz="532"/>
            </a:lvl6pPr>
            <a:lvl7pPr marL="729143" indent="0">
              <a:buNone/>
              <a:defRPr sz="532"/>
            </a:lvl7pPr>
            <a:lvl8pPr marL="850666" indent="0">
              <a:buNone/>
              <a:defRPr sz="532"/>
            </a:lvl8pPr>
            <a:lvl9pPr marL="972190" indent="0">
              <a:buNone/>
              <a:defRPr sz="532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3178" y="972026"/>
            <a:ext cx="1045013" cy="1800799"/>
          </a:xfrm>
        </p:spPr>
        <p:txBody>
          <a:bodyPr/>
          <a:lstStyle>
            <a:lvl1pPr marL="0" indent="0">
              <a:buNone/>
              <a:defRPr sz="425"/>
            </a:lvl1pPr>
            <a:lvl2pPr marL="121524" indent="0">
              <a:buNone/>
              <a:defRPr sz="372"/>
            </a:lvl2pPr>
            <a:lvl3pPr marL="243048" indent="0">
              <a:buNone/>
              <a:defRPr sz="319"/>
            </a:lvl3pPr>
            <a:lvl4pPr marL="364571" indent="0">
              <a:buNone/>
              <a:defRPr sz="266"/>
            </a:lvl4pPr>
            <a:lvl5pPr marL="486095" indent="0">
              <a:buNone/>
              <a:defRPr sz="266"/>
            </a:lvl5pPr>
            <a:lvl6pPr marL="607619" indent="0">
              <a:buNone/>
              <a:defRPr sz="266"/>
            </a:lvl6pPr>
            <a:lvl7pPr marL="729143" indent="0">
              <a:buNone/>
              <a:defRPr sz="266"/>
            </a:lvl7pPr>
            <a:lvl8pPr marL="850666" indent="0">
              <a:buNone/>
              <a:defRPr sz="266"/>
            </a:lvl8pPr>
            <a:lvl9pPr marL="972190" indent="0">
              <a:buNone/>
              <a:defRPr sz="26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7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42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22756" y="172505"/>
            <a:ext cx="2794576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2756" y="862523"/>
            <a:ext cx="2794576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22756" y="3003082"/>
            <a:ext cx="729020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E873-0DBE-4D75-9870-128B62228281}" type="datetimeFigureOut">
              <a:rPr lang="fr-FR" smtClean="0"/>
              <a:t>05/09/2022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73279" y="3003082"/>
            <a:ext cx="1093530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88312" y="3003082"/>
            <a:ext cx="729020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6C9E-02FE-486F-BCC3-6FA0C7B99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62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="">
      <p:transition spd="slow" advClick="0" advTm="1300">
        <p:fade/>
      </p:transition>
    </mc:Fallback>
  </mc:AlternateContent>
  <p:txStyles>
    <p:titleStyle>
      <a:lvl1pPr algn="l" defTabSz="243048" rtl="0" eaLnBrk="1" latinLnBrk="0" hangingPunct="1">
        <a:lnSpc>
          <a:spcPct val="90000"/>
        </a:lnSpc>
        <a:spcBef>
          <a:spcPct val="0"/>
        </a:spcBef>
        <a:buNone/>
        <a:defRPr sz="1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62" indent="-60762" algn="l" defTabSz="243048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2286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03809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2" kern="1200">
          <a:solidFill>
            <a:schemeClr val="tx1"/>
          </a:solidFill>
          <a:latin typeface="+mn-lt"/>
          <a:ea typeface="+mn-ea"/>
          <a:cs typeface="+mn-cs"/>
        </a:defRPr>
      </a:lvl3pPr>
      <a:lvl4pPr marL="425333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6857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8381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9904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11428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2952" indent="-60762" algn="l" defTabSz="243048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524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3048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4571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6095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7619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9143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50666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2190" algn="l" defTabSz="243048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F807F7F5-D7C7-0908-9056-5F55744B9D15}"/>
              </a:ext>
            </a:extLst>
          </p:cNvPr>
          <p:cNvSpPr txBox="1"/>
          <p:nvPr/>
        </p:nvSpPr>
        <p:spPr>
          <a:xfrm>
            <a:off x="2146" y="1711"/>
            <a:ext cx="323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Texte typique (32)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377E87F-FFC3-81B7-DB5C-44214033DA0A}"/>
              </a:ext>
            </a:extLst>
          </p:cNvPr>
          <p:cNvSpPr txBox="1"/>
          <p:nvPr/>
        </p:nvSpPr>
        <p:spPr>
          <a:xfrm>
            <a:off x="520066" y="1306399"/>
            <a:ext cx="2415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Texte mini lisible (20)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107950" y="661110"/>
            <a:ext cx="3240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FF00"/>
                </a:solidFill>
              </a:rPr>
              <a:t>Police </a:t>
            </a:r>
            <a:r>
              <a:rPr lang="fr-FR" sz="2000" b="1" i="1" dirty="0">
                <a:solidFill>
                  <a:srgbClr val="FFFF00"/>
                </a:solidFill>
              </a:rPr>
              <a:t>à utiliser « Calibri »</a:t>
            </a:r>
          </a:p>
          <a:p>
            <a:r>
              <a:rPr lang="fr-FR" sz="2000" b="1" i="1" dirty="0">
                <a:solidFill>
                  <a:srgbClr val="FFFF00"/>
                </a:solidFill>
              </a:rPr>
              <a:t>/!\ peu de polices acceptées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7BEA73B-FA09-B6AF-A579-29520501DCE0}"/>
              </a:ext>
            </a:extLst>
          </p:cNvPr>
          <p:cNvSpPr txBox="1"/>
          <p:nvPr/>
        </p:nvSpPr>
        <p:spPr>
          <a:xfrm>
            <a:off x="2557651" y="2937134"/>
            <a:ext cx="58062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DIAPO 1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47040" y="1776011"/>
            <a:ext cx="3144419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chemeClr val="bg1"/>
                </a:solidFill>
              </a:rPr>
              <a:t> </a:t>
            </a:r>
            <a:r>
              <a:rPr lang="fr-FR" sz="1000" i="1" dirty="0" smtClean="0">
                <a:solidFill>
                  <a:schemeClr val="bg1"/>
                </a:solidFill>
              </a:rPr>
              <a:t>Précisez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chemeClr val="bg1"/>
                </a:solidFill>
              </a:rPr>
              <a:t>Le titre de la </a:t>
            </a:r>
            <a:r>
              <a:rPr lang="fr-FR" sz="1000" i="1" dirty="0" smtClean="0">
                <a:solidFill>
                  <a:schemeClr val="bg1"/>
                </a:solidFill>
              </a:rPr>
              <a:t>manifestation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Une ou des illustrations</a:t>
            </a:r>
            <a:endParaRPr lang="fr-FR" sz="1000" i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Le</a:t>
            </a:r>
            <a:r>
              <a:rPr lang="fr-FR" sz="1000" i="1" dirty="0">
                <a:solidFill>
                  <a:schemeClr val="bg1"/>
                </a:solidFill>
              </a:rPr>
              <a:t> nom de l'association </a:t>
            </a:r>
            <a:r>
              <a:rPr lang="fr-FR" sz="1000" i="1" dirty="0" smtClean="0">
                <a:solidFill>
                  <a:schemeClr val="bg1"/>
                </a:solidFill>
              </a:rPr>
              <a:t>organisatrice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La</a:t>
            </a:r>
            <a:r>
              <a:rPr lang="fr-FR" sz="1000" i="1" dirty="0">
                <a:solidFill>
                  <a:schemeClr val="bg1"/>
                </a:solidFill>
              </a:rPr>
              <a:t> date, le lieu et les horaires de début et de </a:t>
            </a:r>
            <a:r>
              <a:rPr lang="fr-FR" sz="1000" i="1" dirty="0" smtClean="0">
                <a:solidFill>
                  <a:schemeClr val="bg1"/>
                </a:solidFill>
              </a:rPr>
              <a:t>fin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3 pages maximum</a:t>
            </a:r>
          </a:p>
          <a:p>
            <a:r>
              <a:rPr lang="fr-FR" sz="1000" i="1" dirty="0" smtClean="0">
                <a:solidFill>
                  <a:schemeClr val="bg1"/>
                </a:solidFill>
              </a:rPr>
              <a:t>NOTA : A cette taille, le texte serait illisible sur le panneau</a:t>
            </a:r>
            <a:endParaRPr lang="fr-FR" sz="1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 advTm="6000">
        <p14:prism isInverted="1"/>
      </p:transition>
    </mc:Choice>
    <mc:Fallback xmlns="">
      <p:transition spd="med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85C62E56-C18B-9DD4-6E4D-899F45008180}"/>
              </a:ext>
            </a:extLst>
          </p:cNvPr>
          <p:cNvSpPr txBox="1"/>
          <p:nvPr/>
        </p:nvSpPr>
        <p:spPr>
          <a:xfrm>
            <a:off x="2557651" y="2937134"/>
            <a:ext cx="58062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DIAPO 2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807F7F5-D7C7-0908-9056-5F55744B9D15}"/>
              </a:ext>
            </a:extLst>
          </p:cNvPr>
          <p:cNvSpPr txBox="1"/>
          <p:nvPr/>
        </p:nvSpPr>
        <p:spPr>
          <a:xfrm>
            <a:off x="2146" y="1711"/>
            <a:ext cx="323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Texte typique (32)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377E87F-FFC3-81B7-DB5C-44214033DA0A}"/>
              </a:ext>
            </a:extLst>
          </p:cNvPr>
          <p:cNvSpPr txBox="1"/>
          <p:nvPr/>
        </p:nvSpPr>
        <p:spPr>
          <a:xfrm>
            <a:off x="520066" y="1306399"/>
            <a:ext cx="2415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Texte mini lisible (20)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107950" y="661110"/>
            <a:ext cx="3240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FF00"/>
                </a:solidFill>
              </a:rPr>
              <a:t>Police </a:t>
            </a:r>
            <a:r>
              <a:rPr lang="fr-FR" sz="2000" b="1" i="1" dirty="0">
                <a:solidFill>
                  <a:srgbClr val="FFFF00"/>
                </a:solidFill>
              </a:rPr>
              <a:t>à utiliser « Calibri »</a:t>
            </a:r>
          </a:p>
          <a:p>
            <a:r>
              <a:rPr lang="fr-FR" sz="2000" b="1" i="1" dirty="0">
                <a:solidFill>
                  <a:srgbClr val="FFFF00"/>
                </a:solidFill>
              </a:rPr>
              <a:t>/!\ peu de polices acceptées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47040" y="1776011"/>
            <a:ext cx="3144419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chemeClr val="bg1"/>
                </a:solidFill>
              </a:rPr>
              <a:t> </a:t>
            </a:r>
            <a:r>
              <a:rPr lang="fr-FR" sz="1000" i="1" dirty="0" smtClean="0">
                <a:solidFill>
                  <a:schemeClr val="bg1"/>
                </a:solidFill>
              </a:rPr>
              <a:t>Précisez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chemeClr val="bg1"/>
                </a:solidFill>
              </a:rPr>
              <a:t>Le titre de la </a:t>
            </a:r>
            <a:r>
              <a:rPr lang="fr-FR" sz="1000" i="1" dirty="0" smtClean="0">
                <a:solidFill>
                  <a:schemeClr val="bg1"/>
                </a:solidFill>
              </a:rPr>
              <a:t>manifestation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Une ou des illustrations</a:t>
            </a:r>
            <a:endParaRPr lang="fr-FR" sz="1000" i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Le</a:t>
            </a:r>
            <a:r>
              <a:rPr lang="fr-FR" sz="1000" i="1" dirty="0">
                <a:solidFill>
                  <a:schemeClr val="bg1"/>
                </a:solidFill>
              </a:rPr>
              <a:t> nom de l'association </a:t>
            </a:r>
            <a:r>
              <a:rPr lang="fr-FR" sz="1000" i="1" dirty="0" smtClean="0">
                <a:solidFill>
                  <a:schemeClr val="bg1"/>
                </a:solidFill>
              </a:rPr>
              <a:t>organisatrice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La</a:t>
            </a:r>
            <a:r>
              <a:rPr lang="fr-FR" sz="1000" i="1" dirty="0">
                <a:solidFill>
                  <a:schemeClr val="bg1"/>
                </a:solidFill>
              </a:rPr>
              <a:t> date, le lieu et les horaires de début et de </a:t>
            </a:r>
            <a:r>
              <a:rPr lang="fr-FR" sz="1000" i="1" dirty="0" smtClean="0">
                <a:solidFill>
                  <a:schemeClr val="bg1"/>
                </a:solidFill>
              </a:rPr>
              <a:t>fin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3 pages maximum</a:t>
            </a:r>
          </a:p>
          <a:p>
            <a:r>
              <a:rPr lang="fr-FR" sz="1000" i="1" dirty="0" smtClean="0">
                <a:solidFill>
                  <a:schemeClr val="bg1"/>
                </a:solidFill>
              </a:rPr>
              <a:t>NOTA : A cette taille, le texte serait illisible sur le panneau</a:t>
            </a:r>
            <a:endParaRPr lang="fr-FR" sz="1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40538"/>
      </p:ext>
    </p:extLst>
  </p:cSld>
  <p:clrMapOvr>
    <a:masterClrMapping/>
  </p:clrMapOvr>
  <p:transition spd="med" advClick="0" advTm="6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0753D5CE-0336-26E8-64F9-28EC54B5F9AF}"/>
              </a:ext>
            </a:extLst>
          </p:cNvPr>
          <p:cNvSpPr txBox="1"/>
          <p:nvPr/>
        </p:nvSpPr>
        <p:spPr>
          <a:xfrm>
            <a:off x="2557651" y="2937134"/>
            <a:ext cx="58062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rgbClr val="FF0000"/>
                </a:solidFill>
              </a:rPr>
              <a:t>DIAPO 3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F807F7F5-D7C7-0908-9056-5F55744B9D15}"/>
              </a:ext>
            </a:extLst>
          </p:cNvPr>
          <p:cNvSpPr txBox="1"/>
          <p:nvPr/>
        </p:nvSpPr>
        <p:spPr>
          <a:xfrm>
            <a:off x="2146" y="1711"/>
            <a:ext cx="323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>
                    <a:lumMod val="95000"/>
                  </a:schemeClr>
                </a:solidFill>
              </a:rPr>
              <a:t>Texte typique (32)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377E87F-FFC3-81B7-DB5C-44214033DA0A}"/>
              </a:ext>
            </a:extLst>
          </p:cNvPr>
          <p:cNvSpPr txBox="1"/>
          <p:nvPr/>
        </p:nvSpPr>
        <p:spPr>
          <a:xfrm>
            <a:off x="520066" y="1306399"/>
            <a:ext cx="2415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Texte mini lisible (20)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107950" y="661110"/>
            <a:ext cx="3240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FF00"/>
                </a:solidFill>
              </a:rPr>
              <a:t>Police </a:t>
            </a:r>
            <a:r>
              <a:rPr lang="fr-FR" sz="2000" b="1" i="1" dirty="0">
                <a:solidFill>
                  <a:srgbClr val="FFFF00"/>
                </a:solidFill>
              </a:rPr>
              <a:t>à utiliser « Calibri »</a:t>
            </a:r>
          </a:p>
          <a:p>
            <a:r>
              <a:rPr lang="fr-FR" sz="2000" b="1" i="1" dirty="0">
                <a:solidFill>
                  <a:srgbClr val="FFFF00"/>
                </a:solidFill>
              </a:rPr>
              <a:t>/!\ peu de polices acceptées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68B81A1-AD3C-D85A-2DE8-3DE8DB30E0EA}"/>
              </a:ext>
            </a:extLst>
          </p:cNvPr>
          <p:cNvSpPr txBox="1"/>
          <p:nvPr/>
        </p:nvSpPr>
        <p:spPr>
          <a:xfrm>
            <a:off x="47040" y="1776011"/>
            <a:ext cx="3144419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chemeClr val="bg1"/>
                </a:solidFill>
              </a:rPr>
              <a:t> </a:t>
            </a:r>
            <a:r>
              <a:rPr lang="fr-FR" sz="1000" i="1" dirty="0" smtClean="0">
                <a:solidFill>
                  <a:schemeClr val="bg1"/>
                </a:solidFill>
              </a:rPr>
              <a:t>Précisez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>
                <a:solidFill>
                  <a:schemeClr val="bg1"/>
                </a:solidFill>
              </a:rPr>
              <a:t>Le titre de la </a:t>
            </a:r>
            <a:r>
              <a:rPr lang="fr-FR" sz="1000" i="1" dirty="0" smtClean="0">
                <a:solidFill>
                  <a:schemeClr val="bg1"/>
                </a:solidFill>
              </a:rPr>
              <a:t>manifestation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Une ou des illustrations</a:t>
            </a:r>
            <a:endParaRPr lang="fr-FR" sz="1000" i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Le</a:t>
            </a:r>
            <a:r>
              <a:rPr lang="fr-FR" sz="1000" i="1" dirty="0">
                <a:solidFill>
                  <a:schemeClr val="bg1"/>
                </a:solidFill>
              </a:rPr>
              <a:t> nom de l'association </a:t>
            </a:r>
            <a:r>
              <a:rPr lang="fr-FR" sz="1000" i="1" dirty="0" smtClean="0">
                <a:solidFill>
                  <a:schemeClr val="bg1"/>
                </a:solidFill>
              </a:rPr>
              <a:t>organisatrice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La</a:t>
            </a:r>
            <a:r>
              <a:rPr lang="fr-FR" sz="1000" i="1" dirty="0">
                <a:solidFill>
                  <a:schemeClr val="bg1"/>
                </a:solidFill>
              </a:rPr>
              <a:t> date, le lieu et les horaires de début et de </a:t>
            </a:r>
            <a:r>
              <a:rPr lang="fr-FR" sz="1000" i="1" dirty="0" smtClean="0">
                <a:solidFill>
                  <a:schemeClr val="bg1"/>
                </a:solidFill>
              </a:rPr>
              <a:t>fin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i="1" dirty="0" smtClean="0">
                <a:solidFill>
                  <a:schemeClr val="bg1"/>
                </a:solidFill>
              </a:rPr>
              <a:t>3 pages maximum</a:t>
            </a:r>
          </a:p>
          <a:p>
            <a:r>
              <a:rPr lang="fr-FR" sz="1000" i="1" dirty="0" smtClean="0">
                <a:solidFill>
                  <a:schemeClr val="bg1"/>
                </a:solidFill>
              </a:rPr>
              <a:t>NOTA : A cette taille, le texte serait illisible sur le panneau</a:t>
            </a:r>
            <a:endParaRPr lang="fr-FR" sz="1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54439"/>
      </p:ext>
    </p:extLst>
  </p:cSld>
  <p:clrMapOvr>
    <a:masterClrMapping/>
  </p:clrMapOvr>
  <p:transition spd="med" advClick="0" advTm="8000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Recompenses 2016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53</Words>
  <Application>Microsoft Office PowerPoint</Application>
  <PresentationFormat>Personnalisé</PresentationFormat>
  <Paragraphs>38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 PPTX Martignat</dc:title>
  <dc:creator>Daniel BEJANNIN</dc:creator>
  <cp:lastModifiedBy>DB-FB</cp:lastModifiedBy>
  <cp:revision>135</cp:revision>
  <dcterms:created xsi:type="dcterms:W3CDTF">2016-10-08T17:18:10Z</dcterms:created>
  <dcterms:modified xsi:type="dcterms:W3CDTF">2022-09-05T09:01:13Z</dcterms:modified>
</cp:coreProperties>
</file>